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70" r:id="rId8"/>
    <p:sldId id="271" r:id="rId9"/>
    <p:sldId id="273" r:id="rId10"/>
    <p:sldId id="272" r:id="rId11"/>
    <p:sldId id="277" r:id="rId12"/>
    <p:sldId id="274" r:id="rId13"/>
    <p:sldId id="275" r:id="rId14"/>
    <p:sldId id="276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216F-4B0E-94AF-DFDD-4B4D9473C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33B7C-0A71-BAE2-35FE-DF6F61297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ACFF5-DDB3-A69D-721C-E910EFD3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55AF-C018-33D8-18EC-06EED89E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31B9-1FD9-FE84-5315-D6F278C2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2DD3-3C40-E96D-C29D-83608B53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5F7D-5ABF-01A2-D25A-6E2187899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BB70-6157-436C-BA4A-628B01AA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B279-2886-BE6D-5F92-27E3FE88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2A483-2B26-54AE-1107-553F3B0C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988C9-D12A-74E0-DA4F-BFEF5BFC7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643DC-615A-7931-602C-B44E0333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93F36-65C6-31C1-321B-3B14344A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C4-745D-91A8-0528-5F30ADF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72E1-24E2-98CD-4425-8A79359E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88EF-9521-E6DE-ABE5-FD2DDD2A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34C5-43AC-A531-1992-C46C8B29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3EC9-0BF7-2353-51FA-D1BD3BAB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E44C-EEDF-6EFE-2839-E11F2CC7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FAE1-67C0-3BF4-EF08-A2E9E03B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E970-E62C-2DCF-956B-38662BFD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3A142-F04D-E2CB-E0CC-F4FBCC2E0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C6CC9-3469-86D1-FB2C-1A900C9D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8DB3-4814-2F02-4917-C6E19C5B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58962-5B14-0C2D-6874-8BBC07B6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1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D7DC-BD7D-3B7E-05F6-425D7D8E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37533-071F-7B03-22AF-C9DB8FED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89FBC-D263-7F03-8474-3DEFBB426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A8284-0F13-93C5-A745-9E38933B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F6B28-7A85-35CF-CECC-1F10AF8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8C297-B277-DBFC-5008-BEA7895E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3568-BEBC-F374-6960-36F9F52D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98D94-EE68-90C8-E04C-34918DCA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05F44-DAEF-A2CB-E7DF-0693D2AB1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75F8B-3CCF-DC4E-782E-2DD098CF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BADFF-47DD-9205-8237-ABB4FE56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7002A-FB59-F5E4-2F48-C60E291F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DB5C0-FC14-5873-5F04-4FD87DA6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50B38-D159-B385-8EE9-3488EABF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0FED-1D3D-0157-C342-D9708D22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57AB2-E7A5-347C-343B-5D5DB2A2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AA2FB-035A-5690-242F-D25A1965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8F4BA-9A95-453E-0F5C-A1AD930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78D19-C073-16E9-AC47-C340A50B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D01A9-9515-1815-9648-57F9E1DB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0E2-715D-1D91-C5D5-8E8C1BCA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A163-CDC1-4A80-0028-A939C08B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4A14-5496-D5B2-92B9-4F62CC51B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C686C-42B5-B4E3-3DD2-2336E8CD0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444B6-82A8-FFF8-A21F-830ED308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3E8A4-D691-E673-AA87-780D50B1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39E2B-E95A-36DB-3E86-E844C485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CFAC-BFC6-F2A6-EAD9-BAD65E38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38171-8CB7-B053-7879-DBBEEDCF8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85F3-5B15-C339-6F4C-2C5EFB28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BF43C-87C1-EEEA-9E08-8E18DAFB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B81F3-3A11-B9D2-F201-D28FB657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F2FA7-CDB3-60EF-4CA9-9E7FC745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5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97393-1B40-C9EB-F85E-35C7BD6D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8CCA4-A2DE-B44B-4F4F-2233CC03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BF65-2C94-AFC0-B54E-1FB482919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E037-792B-4BAB-9E18-3926138FE0B4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587B8-54BD-0C0C-4785-C9C36911C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E885-D9FD-90EA-5B0D-440ACB0C1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BEF1-4B90-4D49-8B42-C0D2CB87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www.animfactory.net/animations/nature/mushrooms/mushrooms_happy_md_clr.gif" TargetMode="External"/><Relationship Id="rId9" Type="http://schemas.openxmlformats.org/officeDocument/2006/relationships/image" Target="http://dl5.glitter-graphics.net/pub/1147/1147995rrtg4xz41u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08.jpg">
            <a:extLst>
              <a:ext uri="{FF2B5EF4-FFF2-40B4-BE49-F238E27FC236}">
                <a16:creationId xmlns:a16="http://schemas.microsoft.com/office/drawing/2014/main" id="{7257AC45-637F-2329-453C-B15726A4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0E8D993-AA29-70B6-178D-A6C7F9631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826FAA8-6A60-39EF-D9FB-044DDCDF6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3ABC2B82-D95E-419B-65D9-4B380589A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56D83CF-076F-A8BE-D3B9-2033C3A7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>
            <a:extLst>
              <a:ext uri="{FF2B5EF4-FFF2-40B4-BE49-F238E27FC236}">
                <a16:creationId xmlns:a16="http://schemas.microsoft.com/office/drawing/2014/main" id="{516C3683-3298-0B9D-7438-81577EEB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TRƯỜNG MẦM NON HOA SỮA</a:t>
            </a:r>
          </a:p>
        </p:txBody>
      </p:sp>
      <p:pic>
        <p:nvPicPr>
          <p:cNvPr id="3080" name="Picture 9">
            <a:hlinkClick r:id="rId4"/>
            <a:extLst>
              <a:ext uri="{FF2B5EF4-FFF2-40B4-BE49-F238E27FC236}">
                <a16:creationId xmlns:a16="http://schemas.microsoft.com/office/drawing/2014/main" id="{9CDC186B-1093-CE2E-2B08-860A815CE7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>
            <a:extLst>
              <a:ext uri="{FF2B5EF4-FFF2-40B4-BE49-F238E27FC236}">
                <a16:creationId xmlns:a16="http://schemas.microsoft.com/office/drawing/2014/main" id="{E6D15E23-6D9A-9F8F-D46E-DD832E764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1"/>
            <a:ext cx="898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>
            <a:extLst>
              <a:ext uri="{FF2B5EF4-FFF2-40B4-BE49-F238E27FC236}">
                <a16:creationId xmlns:a16="http://schemas.microsoft.com/office/drawing/2014/main" id="{DD966820-44C4-32F9-DDB2-E6CA54406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1"/>
            <a:ext cx="898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>
            <a:hlinkClick r:id="rId4"/>
            <a:extLst>
              <a:ext uri="{FF2B5EF4-FFF2-40B4-BE49-F238E27FC236}">
                <a16:creationId xmlns:a16="http://schemas.microsoft.com/office/drawing/2014/main" id="{FB482AAA-D3F5-5064-2A84-07BBE9A854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715000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>
            <a:extLst>
              <a:ext uri="{FF2B5EF4-FFF2-40B4-BE49-F238E27FC236}">
                <a16:creationId xmlns:a16="http://schemas.microsoft.com/office/drawing/2014/main" id="{E770FF5A-CD4C-B441-9BF2-503C50BC96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>
            <a:extLst>
              <a:ext uri="{FF2B5EF4-FFF2-40B4-BE49-F238E27FC236}">
                <a16:creationId xmlns:a16="http://schemas.microsoft.com/office/drawing/2014/main" id="{78221738-F497-1898-763C-AF953A377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438400"/>
            <a:ext cx="76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>
            <a:extLst>
              <a:ext uri="{FF2B5EF4-FFF2-40B4-BE49-F238E27FC236}">
                <a16:creationId xmlns:a16="http://schemas.microsoft.com/office/drawing/2014/main" id="{5D6D93BD-367B-D5A8-3F06-2732A22E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10500" y="-1562100"/>
            <a:ext cx="76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>
            <a:extLst>
              <a:ext uri="{FF2B5EF4-FFF2-40B4-BE49-F238E27FC236}">
                <a16:creationId xmlns:a16="http://schemas.microsoft.com/office/drawing/2014/main" id="{FAD7697E-BFA5-DF4A-23B3-B884F6FD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324100" y="-800100"/>
            <a:ext cx="76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WordArt 17">
            <a:extLst>
              <a:ext uri="{FF2B5EF4-FFF2-40B4-BE49-F238E27FC236}">
                <a16:creationId xmlns:a16="http://schemas.microsoft.com/office/drawing/2014/main" id="{C487915B-7688-C7AF-5C2D-73CB9C0612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4100" y="1635125"/>
            <a:ext cx="7848600" cy="200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A7141000-923B-EF9A-74A8-3A5FF5EE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1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PHÒNG GIÁO DỤC VÀ ĐÀO TẠO HUYỆN GIA LÂM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74954-FC5F-1476-C65B-DFF584DDE655}"/>
              </a:ext>
            </a:extLst>
          </p:cNvPr>
          <p:cNvSpPr txBox="1"/>
          <p:nvPr/>
        </p:nvSpPr>
        <p:spPr>
          <a:xfrm>
            <a:off x="2398107" y="3396130"/>
            <a:ext cx="7532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r>
              <a:rPr lang="vi-VN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5AF6ADED-5625-0EFC-CC6C-94C3226D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95888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</a:rPr>
              <a:t> : </a:t>
            </a:r>
            <a:r>
              <a:rPr lang="en-US" altLang="en-US" sz="3600" b="1" dirty="0" err="1">
                <a:solidFill>
                  <a:srgbClr val="0000FF"/>
                </a:solidFill>
              </a:rPr>
              <a:t>Mẫu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giáo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nhỡ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Ngửi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95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BD74-C087-B2B5-BCCF-164D150B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35C6-C8F0-D467-E4AD-BC72A46C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F548F-2E7C-13A9-B817-6514AF93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6" y="268953"/>
            <a:ext cx="10997967" cy="63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AB5E-BF6B-6EA3-02D2-D555DC84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CB6C-B4CE-DB99-3CA6-12F7EB32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6C07D-AF55-4195-EB5C-98807005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9" y="243282"/>
            <a:ext cx="11190913" cy="6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7C2C-4B41-6E70-8B13-DDA0CA60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F102-1FDC-FD3D-D1EE-3F4D5561E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39366-296F-B2FB-6D50-BBE94782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5" y="365125"/>
            <a:ext cx="11201649" cy="62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Theo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l;à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2512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3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24B3-10AA-5291-CF39-819EAE50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EA12E-2730-D7AD-0EA5-0506198E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8F2E2-1A6E-DFB3-EC78-05002D9C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" y="365125"/>
            <a:ext cx="9813829" cy="63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A665-C53D-CAB3-0B1D-48C026025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B7983-AD17-DA4F-F489-798288D9D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7453A-193C-3247-67F0-4FF17A63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3" y="422849"/>
            <a:ext cx="10612073" cy="57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AB5E-BF6B-6EA3-02D2-D555DC84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CB6C-B4CE-DB99-3CA6-12F7EB32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6C07D-AF55-4195-EB5C-98807005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9" y="243282"/>
            <a:ext cx="11190913" cy="6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7C2C-4B41-6E70-8B13-DDA0CA60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F102-1FDC-FD3D-D1EE-3F4D5561E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39366-296F-B2FB-6D50-BBE94782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5" y="365125"/>
            <a:ext cx="11201649" cy="62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9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BD74-C087-B2B5-BCCF-164D150B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35C6-C8F0-D467-E4AD-BC72A46C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F548F-2E7C-13A9-B817-6514AF93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6" y="268953"/>
            <a:ext cx="10997967" cy="63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8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24B3-10AA-5291-CF39-819EAE50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EA12E-2730-D7AD-0EA5-0506198E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8F2E2-1A6E-DFB3-EC78-05002D9C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" y="365125"/>
            <a:ext cx="9813829" cy="63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119244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806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A665-C53D-CAB3-0B1D-48C026025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B7983-AD17-DA4F-F489-798288D9D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7453A-193C-3247-67F0-4FF17A63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3" y="422849"/>
            <a:ext cx="10612073" cy="57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5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94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2022-09-30T09:29:56Z</dcterms:created>
  <dcterms:modified xsi:type="dcterms:W3CDTF">2022-09-30T09:47:44Z</dcterms:modified>
</cp:coreProperties>
</file>